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Economica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OpenSans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Economica-bold.fntdata"/><Relationship Id="rId16" Type="http://schemas.openxmlformats.org/officeDocument/2006/relationships/font" Target="fonts/Economica-regular.fntdata"/><Relationship Id="rId19" Type="http://schemas.openxmlformats.org/officeDocument/2006/relationships/font" Target="fonts/Economica-boldItalic.fntdata"/><Relationship Id="rId18" Type="http://schemas.openxmlformats.org/officeDocument/2006/relationships/font" Target="fonts/Economica-italic.fntdata"/></Relationships>
</file>

<file path=ppt/media/image1.jp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ba47aa2c0d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ba47aa2c0d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a47aa2c0d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ba47aa2c0d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6" name="Google Shape;66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" name="Google Shape;68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0" name="Google Shape;70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" name="Google Shape;71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75" name="Google Shape;75;p1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8" name="Google Shape;78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" name="Google Shape;79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6" name="Google Shape;86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" name="Google Shape;87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92" name="Google Shape;92;p17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" name="Google Shape;94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Google Shape;95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0" name="Google Shape;100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" name="Google Shape;101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ctrTitle"/>
          </p:nvPr>
        </p:nvSpPr>
        <p:spPr>
          <a:xfrm>
            <a:off x="346375" y="1322450"/>
            <a:ext cx="5613000" cy="16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RESTful endpoints for Cardano Smart Contracts</a:t>
            </a:r>
            <a:endParaRPr/>
          </a:p>
        </p:txBody>
      </p:sp>
      <p:sp>
        <p:nvSpPr>
          <p:cNvPr id="109" name="Google Shape;109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100"/>
              <a:t>Team : Lambdac</a:t>
            </a:r>
            <a:endParaRPr b="1" sz="3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732400" y="1147225"/>
            <a:ext cx="7686000" cy="23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Economica"/>
                <a:ea typeface="Economica"/>
                <a:cs typeface="Economica"/>
                <a:sym typeface="Economica"/>
              </a:rPr>
              <a:t>Objective:</a:t>
            </a:r>
            <a:r>
              <a:rPr lang="en-GB" sz="1400"/>
              <a:t> 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API </a:t>
            </a:r>
            <a:r>
              <a:rPr lang="en-GB" sz="1400"/>
              <a:t>abstraction for off-chain Plutus for dApps.</a:t>
            </a:r>
            <a:endParaRPr sz="1400"/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900">
                <a:latin typeface="Economica"/>
                <a:ea typeface="Economica"/>
                <a:cs typeface="Economica"/>
                <a:sym typeface="Economica"/>
              </a:rPr>
              <a:t>Benefits: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Simplifying Smart Contract Interactions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Fetch attributes dynamically  at runtime </a:t>
            </a:r>
            <a:endParaRPr sz="14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descr="shutterstock_429987889_edited.jpg" id="116" name="Google Shape;116;p19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3400" y="3887845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cases</a:t>
            </a: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523748" y="1814967"/>
            <a:ext cx="370200" cy="3957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FFFFFF"/>
                </a:solidFill>
              </a:rPr>
              <a:t>1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1026900" y="1761325"/>
            <a:ext cx="3189600" cy="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/>
              <a:t>Plutus pub key hash for a given bech32 address.</a:t>
            </a:r>
            <a:endParaRPr sz="1200"/>
          </a:p>
        </p:txBody>
      </p:sp>
      <p:sp>
        <p:nvSpPr>
          <p:cNvPr id="124" name="Google Shape;124;p20"/>
          <p:cNvSpPr txBox="1"/>
          <p:nvPr/>
        </p:nvSpPr>
        <p:spPr>
          <a:xfrm>
            <a:off x="594700" y="1071025"/>
            <a:ext cx="779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Endpoints for convenient access</a:t>
            </a:r>
            <a:endParaRPr sz="19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25" name="Google Shape;125;p20"/>
          <p:cNvSpPr/>
          <p:nvPr/>
        </p:nvSpPr>
        <p:spPr>
          <a:xfrm>
            <a:off x="523748" y="2702854"/>
            <a:ext cx="370200" cy="3957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FFFFFF"/>
                </a:solidFill>
              </a:rPr>
              <a:t>2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1026900" y="2681225"/>
            <a:ext cx="31896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/>
              <a:t>Parameterized script address.</a:t>
            </a:r>
            <a:endParaRPr sz="1200"/>
          </a:p>
        </p:txBody>
      </p:sp>
      <p:sp>
        <p:nvSpPr>
          <p:cNvPr id="127" name="Google Shape;127;p20"/>
          <p:cNvSpPr/>
          <p:nvPr/>
        </p:nvSpPr>
        <p:spPr>
          <a:xfrm>
            <a:off x="523748" y="3633104"/>
            <a:ext cx="370200" cy="3957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FFFFFF"/>
                </a:solidFill>
              </a:rPr>
              <a:t>3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1026900" y="3611475"/>
            <a:ext cx="31896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/>
              <a:t>CBOR encoded script generated with Plutus</a:t>
            </a:r>
            <a:endParaRPr sz="1200"/>
          </a:p>
        </p:txBody>
      </p:sp>
      <p:sp>
        <p:nvSpPr>
          <p:cNvPr id="129" name="Google Shape;129;p20"/>
          <p:cNvSpPr/>
          <p:nvPr/>
        </p:nvSpPr>
        <p:spPr>
          <a:xfrm>
            <a:off x="4755473" y="1868617"/>
            <a:ext cx="370200" cy="3957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FFFFFF"/>
                </a:solidFill>
              </a:rPr>
              <a:t>4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5258625" y="1814975"/>
            <a:ext cx="3189600" cy="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/>
              <a:t>Datum hash as encoded by Plutus.</a:t>
            </a:r>
            <a:endParaRPr sz="1200"/>
          </a:p>
        </p:txBody>
      </p:sp>
      <p:sp>
        <p:nvSpPr>
          <p:cNvPr id="131" name="Google Shape;131;p20"/>
          <p:cNvSpPr/>
          <p:nvPr/>
        </p:nvSpPr>
        <p:spPr>
          <a:xfrm>
            <a:off x="4755473" y="2691479"/>
            <a:ext cx="370200" cy="3957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FFFFFF"/>
                </a:solidFill>
              </a:rPr>
              <a:t>5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5258625" y="2669850"/>
            <a:ext cx="31896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/>
              <a:t>Serialized datum.</a:t>
            </a:r>
            <a:endParaRPr sz="1200"/>
          </a:p>
        </p:txBody>
      </p:sp>
      <p:sp>
        <p:nvSpPr>
          <p:cNvPr id="133" name="Google Shape;133;p20"/>
          <p:cNvSpPr/>
          <p:nvPr/>
        </p:nvSpPr>
        <p:spPr>
          <a:xfrm>
            <a:off x="4755473" y="3621729"/>
            <a:ext cx="370200" cy="3957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FFFFFF"/>
                </a:solidFill>
              </a:rPr>
              <a:t>6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5258625" y="3600100"/>
            <a:ext cx="31896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/>
              <a:t>Policy ID / Currency symbol for parametrized minting contracts.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711525" y="1068650"/>
            <a:ext cx="7692000" cy="35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Economica"/>
                <a:ea typeface="Economica"/>
                <a:cs typeface="Economica"/>
                <a:sym typeface="Economica"/>
              </a:rPr>
              <a:t>Integration Steps: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Include the attribute server in your Plutus project.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Run the attribute-server executable at runtime.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Define new endpoints aligning with your smart contract's validator and parametrization.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Follow example contracts (Escrow &amp; TokenMinter) for integration.</a:t>
            </a:r>
            <a:endParaRPr sz="14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0" name="Google Shape;140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/>
              <a:t>Usage</a:t>
            </a:r>
            <a:endParaRPr sz="4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/>
              <a:t>Key takeaways</a:t>
            </a:r>
            <a:endParaRPr sz="4200"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711525" y="1068650"/>
            <a:ext cx="7692000" cy="13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Streamlining Plutus interactions for dApps.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Enhancing consistency in data serialization.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Facilitating runtime access to Plutus attributes.</a:t>
            </a:r>
            <a:endParaRPr sz="14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28343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/>
              <a:t>Video Demo</a:t>
            </a:r>
            <a:endParaRPr sz="4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F0F0F0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